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  <p:sldId id="271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/>
    <p:restoredTop sz="94719"/>
  </p:normalViewPr>
  <p:slideViewPr>
    <p:cSldViewPr snapToGrid="0">
      <p:cViewPr varScale="1">
        <p:scale>
          <a:sx n="148" d="100"/>
          <a:sy n="148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D079A-AE97-830F-20BD-1E4698401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32338D-6808-A89B-4337-4E9879EB9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8AA88-6A85-FBDB-706B-49AB2039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B34B2D-B190-DFB6-6345-1F862B60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DD1C22-E5B9-918C-65DD-41E516A8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90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5A6C4-786C-019D-7367-5D8F8A7B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665AED-1F4F-44CC-AAF1-2BE3DBA5A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CD38C7-DD64-A615-BC77-9A801DFB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74B8F-4993-D7D0-2001-C57E07A6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DDC41E-A750-02E4-478F-322DCE56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62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508F32-9B57-AEB3-A695-A268FA206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95B4E0-3C60-F7E0-609D-FFB5870CB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30CA6-A43D-C10C-2C32-35E1F43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1C5FF-4D28-6736-C744-F333CAE9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6906AF-7BBF-9FCC-7C8F-251712DE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0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DA396-D301-11AE-EF67-4189B766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58974-DF4C-D478-CD86-A8860FD30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8EFA8-6D99-D9EC-6161-5E33C40F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F0D09-F449-AAF6-9CF6-D8B22577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1BDB1D-F39C-887A-5DB3-737271CD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77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F96D3-8A94-F6D2-A1C7-223891FD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911E4F-8D35-E66B-8211-ED1274642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7F9CEF-FB73-0E12-EB24-2D39CE36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4B143-0063-6399-8EB6-B1535F32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8A2165-3872-793A-2501-0060EC4C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72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C7F5D-91A5-8BF9-4275-5510F3BF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59E53-1E02-CA5D-DF30-22900BD87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25A0C7-BA0D-FE4F-9292-9D21DFAAC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1DC88B-2BE1-EFC2-A7B7-1DD14FFED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F5B7B3-1348-D669-98EC-6C2E4409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9BCF5-C330-BFCB-74B1-B86445A6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330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817D8-DBDA-588E-3A74-E3248B16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F7E699-1A07-8818-D13A-018C20C43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0160B5-1A81-55BA-92F1-D90D2132A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F01E7-C618-9F45-DB94-BC1A67B6F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47CC51-3F75-748E-6ED3-A973CAD33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3AFD56-ACD9-9EE6-FAE0-E809DD77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8EB0E3-9FD6-777A-921C-DD115ED9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4B0829-8186-884E-8E37-EF8A623A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59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6EE9D-D2FD-06E7-F736-624C6C9A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58E9A8-0487-E22F-D71B-1F92BD88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952D2-3208-81EE-7322-B0EF17C8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7BC6E2-ADF2-3C97-39FC-58F0EC58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29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AE624C-140C-D4D5-A847-D30652A5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925629-A2B8-7D5F-0E4C-1D027D38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32DB1E-FCD5-98E8-48AD-06422DB9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49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A336C-9BF9-5630-ECAE-BDCD4336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32CA5-323C-1C3A-9C80-B1E318815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34FDBC-A7FF-74FF-043A-CACCBAD2E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775728-B395-21B4-F1B9-DAEAD5FB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A99D17-BDEA-BECF-69DD-E305DD93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F94ED0-7875-67C5-09B5-3A2A6F56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EFAF4-84E5-6132-0948-89A39974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E26068-C8DF-3215-5FEA-8442D45B8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7FEA7-D37C-B0ED-5D69-3CB39FB75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6F2F8F-85A4-04AD-2FB5-C4461BDE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61D3A-5D23-5F5A-929B-BF638515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1E9B30-8D29-4BCC-3BE3-7798E09E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65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F1EF77-81A1-F5B9-26C7-DBA32676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5AE903-6FC2-918F-EE12-E68D883F6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E11414-2449-F6B1-12A9-09C156CFB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6AD-D392-8747-9BE1-A26333F3305D}" type="datetimeFigureOut">
              <a:rPr kumimoji="1" lang="zh-CN" altLang="en-US" smtClean="0"/>
              <a:t>2024/7/10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EF2B7-BF79-C388-7B6D-1136E68F4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BD3CFA-097B-0617-BB27-BD5572AF0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97A7A-6F06-6949-AD81-724A693414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63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87792-B648-E893-30CA-97E93D4E95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大作业展示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56D3E7-98C3-8FBC-980B-79E22DDE7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唐</a:t>
            </a:r>
            <a:r>
              <a:rPr kumimoji="1" lang="zh-CN" altLang="en-US"/>
              <a:t>子涵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48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CAA8A-D2C9-D4BF-1B96-8B4846E1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添加笔记</a:t>
            </a:r>
          </a:p>
        </p:txBody>
      </p:sp>
      <p:pic>
        <p:nvPicPr>
          <p:cNvPr id="4" name="03添加笔记.mp4">
            <a:hlinkClick r:id="" action="ppaction://media"/>
            <a:extLst>
              <a:ext uri="{FF2B5EF4-FFF2-40B4-BE49-F238E27FC236}">
                <a16:creationId xmlns:a16="http://schemas.microsoft.com/office/drawing/2014/main" id="{6DB63D8A-EAB2-43BA-4EA2-A8F4959D3C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135109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6963F-6AF9-AE1A-DEB7-0EC634D3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编辑笔记</a:t>
            </a:r>
          </a:p>
        </p:txBody>
      </p:sp>
      <p:pic>
        <p:nvPicPr>
          <p:cNvPr id="4" name="03编辑笔记标题和内容.mp4">
            <a:hlinkClick r:id="" action="ppaction://media"/>
            <a:extLst>
              <a:ext uri="{FF2B5EF4-FFF2-40B4-BE49-F238E27FC236}">
                <a16:creationId xmlns:a16="http://schemas.microsoft.com/office/drawing/2014/main" id="{B1B664DB-C367-E3F3-7E79-B1AEF143B7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382987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623FD-A518-9D21-6263-67871698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插入图片和音频</a:t>
            </a:r>
          </a:p>
        </p:txBody>
      </p:sp>
      <p:pic>
        <p:nvPicPr>
          <p:cNvPr id="7" name="03图片和音频.mp4">
            <a:hlinkClick r:id="" action="ppaction://media"/>
            <a:extLst>
              <a:ext uri="{FF2B5EF4-FFF2-40B4-BE49-F238E27FC236}">
                <a16:creationId xmlns:a16="http://schemas.microsoft.com/office/drawing/2014/main" id="{A1E3F5B6-F18F-AFE1-F261-49AFA1BD05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406027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8C8F3-3E2D-D4D6-1A83-72A8FE2E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同步云端</a:t>
            </a:r>
          </a:p>
        </p:txBody>
      </p:sp>
      <p:pic>
        <p:nvPicPr>
          <p:cNvPr id="4" name="03云.mp4">
            <a:hlinkClick r:id="" action="ppaction://media"/>
            <a:extLst>
              <a:ext uri="{FF2B5EF4-FFF2-40B4-BE49-F238E27FC236}">
                <a16:creationId xmlns:a16="http://schemas.microsoft.com/office/drawing/2014/main" id="{A044AF19-52CF-363A-9C3E-9CF46CCE41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28008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F7E1D-8F35-C6C7-3EFB-BB90D62E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大模型生成笔记摘要</a:t>
            </a:r>
          </a:p>
        </p:txBody>
      </p:sp>
      <p:pic>
        <p:nvPicPr>
          <p:cNvPr id="4" name="03摘要.mp4">
            <a:hlinkClick r:id="" action="ppaction://media"/>
            <a:extLst>
              <a:ext uri="{FF2B5EF4-FFF2-40B4-BE49-F238E27FC236}">
                <a16:creationId xmlns:a16="http://schemas.microsoft.com/office/drawing/2014/main" id="{8C3CCA46-39FC-B829-7497-77EDD2603A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20420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359BE-A463-0A37-1846-0CBA58F4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支持深色模式</a:t>
            </a:r>
          </a:p>
        </p:txBody>
      </p:sp>
      <p:pic>
        <p:nvPicPr>
          <p:cNvPr id="4" name="04深色模式.mp4">
            <a:hlinkClick r:id="" action="ppaction://media"/>
            <a:extLst>
              <a:ext uri="{FF2B5EF4-FFF2-40B4-BE49-F238E27FC236}">
                <a16:creationId xmlns:a16="http://schemas.microsoft.com/office/drawing/2014/main" id="{BF40644B-08DE-0AEB-16AE-C65F8D596C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89064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27E0D-DAA6-AF8B-42C4-400CF6A8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登陆</a:t>
            </a:r>
          </a:p>
        </p:txBody>
      </p:sp>
      <p:pic>
        <p:nvPicPr>
          <p:cNvPr id="4" name="01登陆.mp4">
            <a:hlinkClick r:id="" action="ppaction://media"/>
            <a:extLst>
              <a:ext uri="{FF2B5EF4-FFF2-40B4-BE49-F238E27FC236}">
                <a16:creationId xmlns:a16="http://schemas.microsoft.com/office/drawing/2014/main" id="{952A6CA6-9BE4-CF43-3144-BB091311BB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280786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469B8-9C81-6A5E-48C5-AC7C48189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注册</a:t>
            </a:r>
          </a:p>
        </p:txBody>
      </p:sp>
      <p:pic>
        <p:nvPicPr>
          <p:cNvPr id="4" name="02注册.mp4">
            <a:hlinkClick r:id="" action="ppaction://media"/>
            <a:extLst>
              <a:ext uri="{FF2B5EF4-FFF2-40B4-BE49-F238E27FC236}">
                <a16:creationId xmlns:a16="http://schemas.microsoft.com/office/drawing/2014/main" id="{A85BFE7B-8B81-F8BF-F57A-2F717C5BA7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5937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9B86-62C7-C319-E14F-046D6628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修改密码</a:t>
            </a:r>
          </a:p>
        </p:txBody>
      </p:sp>
      <p:pic>
        <p:nvPicPr>
          <p:cNvPr id="7" name="01修改密码.mp4">
            <a:hlinkClick r:id="" action="ppaction://media"/>
            <a:extLst>
              <a:ext uri="{FF2B5EF4-FFF2-40B4-BE49-F238E27FC236}">
                <a16:creationId xmlns:a16="http://schemas.microsoft.com/office/drawing/2014/main" id="{B0DADCCA-1C6D-BF40-3469-2EB592150E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328365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9D15F-E80A-94DC-08BA-7D0B710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个人信息修改（头像、昵称、个签）</a:t>
            </a:r>
          </a:p>
        </p:txBody>
      </p:sp>
      <p:pic>
        <p:nvPicPr>
          <p:cNvPr id="7" name="01个人信息.mp4">
            <a:hlinkClick r:id="" action="ppaction://media"/>
            <a:extLst>
              <a:ext uri="{FF2B5EF4-FFF2-40B4-BE49-F238E27FC236}">
                <a16:creationId xmlns:a16="http://schemas.microsoft.com/office/drawing/2014/main" id="{8E2A63BF-4074-A24D-5E0C-C263EF4877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429317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6A010-A43C-9B37-06C5-D1B0BB73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浏览笔记</a:t>
            </a:r>
          </a:p>
        </p:txBody>
      </p:sp>
      <p:pic>
        <p:nvPicPr>
          <p:cNvPr id="4" name="02浏览笔记.mp4">
            <a:hlinkClick r:id="" action="ppaction://media"/>
            <a:extLst>
              <a:ext uri="{FF2B5EF4-FFF2-40B4-BE49-F238E27FC236}">
                <a16:creationId xmlns:a16="http://schemas.microsoft.com/office/drawing/2014/main" id="{8543CAAA-DCEF-11A1-ACF6-B54295B6C5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30218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66F33-9767-F998-3B4A-A5B083F0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笔记分类</a:t>
            </a:r>
          </a:p>
        </p:txBody>
      </p:sp>
      <p:pic>
        <p:nvPicPr>
          <p:cNvPr id="7" name="02笔记分类.mp4">
            <a:hlinkClick r:id="" action="ppaction://media"/>
            <a:extLst>
              <a:ext uri="{FF2B5EF4-FFF2-40B4-BE49-F238E27FC236}">
                <a16:creationId xmlns:a16="http://schemas.microsoft.com/office/drawing/2014/main" id="{128E9092-AE5A-32DE-3AA6-6FBA929783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79708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45908-11F8-72DF-E190-CA87C473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笔记分类</a:t>
            </a:r>
          </a:p>
        </p:txBody>
      </p:sp>
      <p:pic>
        <p:nvPicPr>
          <p:cNvPr id="4" name="02-02笔记分类.mp4">
            <a:hlinkClick r:id="" action="ppaction://media"/>
            <a:extLst>
              <a:ext uri="{FF2B5EF4-FFF2-40B4-BE49-F238E27FC236}">
                <a16:creationId xmlns:a16="http://schemas.microsoft.com/office/drawing/2014/main" id="{7D593953-0570-B9BF-C6EA-CE59EA9189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31021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60B09-60B9-2DD1-C6E5-F1826B9E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笔记搜索</a:t>
            </a:r>
          </a:p>
        </p:txBody>
      </p:sp>
      <p:pic>
        <p:nvPicPr>
          <p:cNvPr id="4" name="02搜索.mp4">
            <a:hlinkClick r:id="" action="ppaction://media"/>
            <a:extLst>
              <a:ext uri="{FF2B5EF4-FFF2-40B4-BE49-F238E27FC236}">
                <a16:creationId xmlns:a16="http://schemas.microsoft.com/office/drawing/2014/main" id="{F5F6302C-BF37-73B4-A413-8FD6C5C96B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6513" y="1825625"/>
            <a:ext cx="1957387" cy="4351338"/>
          </a:xfrm>
        </p:spPr>
      </p:pic>
    </p:spTree>
    <p:extLst>
      <p:ext uri="{BB962C8B-B14F-4D97-AF65-F5344CB8AC3E}">
        <p14:creationId xmlns:p14="http://schemas.microsoft.com/office/powerpoint/2010/main" val="55595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47</Words>
  <Application>Microsoft Macintosh PowerPoint</Application>
  <PresentationFormat>宽屏</PresentationFormat>
  <Paragraphs>16</Paragraphs>
  <Slides>15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大作业展示</vt:lpstr>
      <vt:lpstr>登陆</vt:lpstr>
      <vt:lpstr>注册</vt:lpstr>
      <vt:lpstr>修改密码</vt:lpstr>
      <vt:lpstr>个人信息修改（头像、昵称、个签）</vt:lpstr>
      <vt:lpstr>浏览笔记</vt:lpstr>
      <vt:lpstr>笔记分类</vt:lpstr>
      <vt:lpstr>笔记分类</vt:lpstr>
      <vt:lpstr>笔记搜索</vt:lpstr>
      <vt:lpstr>添加笔记</vt:lpstr>
      <vt:lpstr>编辑笔记</vt:lpstr>
      <vt:lpstr>插入图片和音频</vt:lpstr>
      <vt:lpstr>同步云端</vt:lpstr>
      <vt:lpstr>大模型生成笔记摘要</vt:lpstr>
      <vt:lpstr>支持深色模式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大作业展示</dc:title>
  <dc:creator>zihan tang</dc:creator>
  <cp:lastModifiedBy>zihan tang</cp:lastModifiedBy>
  <cp:revision>9</cp:revision>
  <dcterms:created xsi:type="dcterms:W3CDTF">2024-06-13T12:36:42Z</dcterms:created>
  <dcterms:modified xsi:type="dcterms:W3CDTF">2024-07-10T09:42:47Z</dcterms:modified>
</cp:coreProperties>
</file>